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71" r:id="rId2"/>
  </p:sldIdLst>
  <p:sldSz cx="7562850" cy="10317163"/>
  <p:notesSz cx="6858000" cy="9144000"/>
  <p:defaultTextStyle>
    <a:defPPr>
      <a:defRPr lang="en-US"/>
    </a:defPPr>
    <a:lvl1pPr marL="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487604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975208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1462811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1950415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2438019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2925623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3413227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390083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808080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49" autoAdjust="0"/>
    <p:restoredTop sz="86395"/>
  </p:normalViewPr>
  <p:slideViewPr>
    <p:cSldViewPr snapToGrid="0">
      <p:cViewPr varScale="1">
        <p:scale>
          <a:sx n="82" d="100"/>
          <a:sy n="82" d="100"/>
        </p:scale>
        <p:origin x="397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69" d="100"/>
          <a:sy n="169" d="100"/>
        </p:scale>
        <p:origin x="518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6579B-FE0F-F44F-B292-356B5DFB798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7113" y="1143000"/>
            <a:ext cx="2263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8380B-0F82-8E4B-BAAA-191507904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29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D8380B-0F82-8E4B-BAAA-191507904E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970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688481"/>
            <a:ext cx="6428423" cy="3591901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418900"/>
            <a:ext cx="5672138" cy="2490925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2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48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49293"/>
            <a:ext cx="1630740" cy="87433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49293"/>
            <a:ext cx="4797683" cy="87433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80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5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572129"/>
            <a:ext cx="6522958" cy="4291652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6904382"/>
            <a:ext cx="6522958" cy="225687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2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746467"/>
            <a:ext cx="3214211" cy="6546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746467"/>
            <a:ext cx="3214211" cy="6546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5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49295"/>
            <a:ext cx="6522958" cy="19941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529139"/>
            <a:ext cx="3199440" cy="123949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768630"/>
            <a:ext cx="3199440" cy="554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529139"/>
            <a:ext cx="3215196" cy="123949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768630"/>
            <a:ext cx="3215196" cy="554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61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8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6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7811"/>
            <a:ext cx="2439216" cy="2407338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485483"/>
            <a:ext cx="3828693" cy="7331873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95149"/>
            <a:ext cx="2439216" cy="5734146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90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7811"/>
            <a:ext cx="2439216" cy="2407338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485483"/>
            <a:ext cx="3828693" cy="7331873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95149"/>
            <a:ext cx="2439216" cy="5734146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4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49295"/>
            <a:ext cx="6522958" cy="1994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746467"/>
            <a:ext cx="6522958" cy="6546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562484"/>
            <a:ext cx="1701641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562484"/>
            <a:ext cx="2552462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562484"/>
            <a:ext cx="1701641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28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A60A639-4C96-A248-934F-8B78FBFBC56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193" y="2101641"/>
            <a:ext cx="7562850" cy="9787588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grpSp>
        <p:nvGrpSpPr>
          <p:cNvPr id="99" name="Group 98">
            <a:extLst>
              <a:ext uri="{FF2B5EF4-FFF2-40B4-BE49-F238E27FC236}">
                <a16:creationId xmlns:a16="http://schemas.microsoft.com/office/drawing/2014/main" id="{0EC18A6B-C303-4845-9DCF-9F0905FE0066}"/>
              </a:ext>
            </a:extLst>
          </p:cNvPr>
          <p:cNvGrpSpPr/>
          <p:nvPr/>
        </p:nvGrpSpPr>
        <p:grpSpPr>
          <a:xfrm>
            <a:off x="350843" y="666861"/>
            <a:ext cx="6774143" cy="307777"/>
            <a:chOff x="350843" y="666861"/>
            <a:chExt cx="6774143" cy="307777"/>
          </a:xfrm>
        </p:grpSpPr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2DABA137-930D-984B-8AF8-5DCEE69CE369}"/>
                </a:ext>
              </a:extLst>
            </p:cNvPr>
            <p:cNvCxnSpPr>
              <a:cxnSpLocks/>
            </p:cNvCxnSpPr>
            <p:nvPr/>
          </p:nvCxnSpPr>
          <p:spPr>
            <a:xfrm>
              <a:off x="3680510" y="879805"/>
              <a:ext cx="212974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D03D636-E599-9548-A0D7-CD7F79352B28}"/>
                </a:ext>
              </a:extLst>
            </p:cNvPr>
            <p:cNvSpPr/>
            <p:nvPr/>
          </p:nvSpPr>
          <p:spPr>
            <a:xfrm>
              <a:off x="350843" y="666861"/>
              <a:ext cx="8368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3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PROJECT</a:t>
              </a:r>
              <a:endParaRPr lang="en-US" sz="13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7B638E2-713B-E34F-ACE6-539C703F5AA5}"/>
                </a:ext>
              </a:extLst>
            </p:cNvPr>
            <p:cNvCxnSpPr>
              <a:cxnSpLocks/>
            </p:cNvCxnSpPr>
            <p:nvPr/>
          </p:nvCxnSpPr>
          <p:spPr>
            <a:xfrm>
              <a:off x="1146175" y="879640"/>
              <a:ext cx="194310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E990E1B-7229-9B4A-A15B-D5ED5EB265CD}"/>
                </a:ext>
              </a:extLst>
            </p:cNvPr>
            <p:cNvSpPr/>
            <p:nvPr/>
          </p:nvSpPr>
          <p:spPr>
            <a:xfrm>
              <a:off x="5869151" y="727137"/>
              <a:ext cx="47994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</a:t>
              </a:r>
              <a:endParaRPr lang="en-US" sz="1000" dirty="0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F87F90C-0E86-8044-8A40-3C3A5A07D222}"/>
                </a:ext>
              </a:extLst>
            </p:cNvPr>
            <p:cNvCxnSpPr>
              <a:cxnSpLocks/>
            </p:cNvCxnSpPr>
            <p:nvPr/>
          </p:nvCxnSpPr>
          <p:spPr>
            <a:xfrm>
              <a:off x="6801136" y="879640"/>
              <a:ext cx="32385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F7366F5-A7C8-B842-AD94-97CACC8581E6}"/>
                </a:ext>
              </a:extLst>
            </p:cNvPr>
            <p:cNvCxnSpPr>
              <a:cxnSpLocks/>
            </p:cNvCxnSpPr>
            <p:nvPr/>
          </p:nvCxnSpPr>
          <p:spPr>
            <a:xfrm>
              <a:off x="6302661" y="879640"/>
              <a:ext cx="32385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208A3AB-7695-A84C-81FA-A608655BDF5A}"/>
                </a:ext>
              </a:extLst>
            </p:cNvPr>
            <p:cNvSpPr/>
            <p:nvPr/>
          </p:nvSpPr>
          <p:spPr>
            <a:xfrm>
              <a:off x="6569714" y="727137"/>
              <a:ext cx="28822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of</a:t>
              </a:r>
              <a:endParaRPr lang="en-US" sz="1000" dirty="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EE3B91C-D857-6648-A44B-49411B8F92B1}"/>
                </a:ext>
              </a:extLst>
            </p:cNvPr>
            <p:cNvSpPr/>
            <p:nvPr/>
          </p:nvSpPr>
          <p:spPr>
            <a:xfrm>
              <a:off x="3179388" y="724695"/>
              <a:ext cx="54373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SCENE</a:t>
              </a:r>
              <a:endParaRPr lang="en-US" sz="1000" dirty="0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3C709596-F284-104D-BC6C-0046C2096520}"/>
              </a:ext>
            </a:extLst>
          </p:cNvPr>
          <p:cNvGrpSpPr/>
          <p:nvPr/>
        </p:nvGrpSpPr>
        <p:grpSpPr>
          <a:xfrm>
            <a:off x="444054" y="1167684"/>
            <a:ext cx="6670133" cy="1767870"/>
            <a:chOff x="444054" y="1167684"/>
            <a:chExt cx="6670133" cy="176787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5782AB6-05B3-9D45-AF90-4A1E55036E53}"/>
                </a:ext>
              </a:extLst>
            </p:cNvPr>
            <p:cNvSpPr/>
            <p:nvPr/>
          </p:nvSpPr>
          <p:spPr>
            <a:xfrm>
              <a:off x="448662" y="1167686"/>
              <a:ext cx="4313837" cy="1767868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CE13CEE-48B3-024A-BD22-C9F05A89C253}"/>
                </a:ext>
              </a:extLst>
            </p:cNvPr>
            <p:cNvSpPr/>
            <p:nvPr/>
          </p:nvSpPr>
          <p:spPr>
            <a:xfrm>
              <a:off x="468723" y="1177171"/>
              <a:ext cx="866933" cy="238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DD45E4B-75AF-3042-A078-99D7FAA50E75}"/>
                </a:ext>
              </a:extLst>
            </p:cNvPr>
            <p:cNvCxnSpPr>
              <a:cxnSpLocks/>
            </p:cNvCxnSpPr>
            <p:nvPr/>
          </p:nvCxnSpPr>
          <p:spPr>
            <a:xfrm>
              <a:off x="444054" y="1399661"/>
              <a:ext cx="4318446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6B0D5E7-4DBF-BE4E-AB29-07D1519E6115}"/>
                </a:ext>
              </a:extLst>
            </p:cNvPr>
            <p:cNvSpPr/>
            <p:nvPr/>
          </p:nvSpPr>
          <p:spPr>
            <a:xfrm flipH="1">
              <a:off x="4894466" y="1167684"/>
              <a:ext cx="2219717" cy="1767859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F3169FC-A33D-704E-98E9-1B38D0C63578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70" y="1458158"/>
              <a:ext cx="221971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B62B403-E7EF-0A4E-A343-70C7A043AEB7}"/>
                </a:ext>
              </a:extLst>
            </p:cNvPr>
            <p:cNvSpPr/>
            <p:nvPr/>
          </p:nvSpPr>
          <p:spPr>
            <a:xfrm>
              <a:off x="1439835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99DA09B-46EC-2D4B-A851-EEC8C8E45198}"/>
                </a:ext>
              </a:extLst>
            </p:cNvPr>
            <p:cNvSpPr/>
            <p:nvPr/>
          </p:nvSpPr>
          <p:spPr>
            <a:xfrm>
              <a:off x="152320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63C8E91D-8DA0-8745-ADEC-9EFF31F3FB5A}"/>
                </a:ext>
              </a:extLst>
            </p:cNvPr>
            <p:cNvSpPr/>
            <p:nvPr/>
          </p:nvSpPr>
          <p:spPr>
            <a:xfrm>
              <a:off x="2036240" y="1221949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9EE507B4-CAAA-C843-B746-09FDD3BFCCDB}"/>
                </a:ext>
              </a:extLst>
            </p:cNvPr>
            <p:cNvSpPr/>
            <p:nvPr/>
          </p:nvSpPr>
          <p:spPr>
            <a:xfrm>
              <a:off x="2119607" y="117525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5C3FD26C-340E-034A-8686-4687E55D4DB8}"/>
                </a:ext>
              </a:extLst>
            </p:cNvPr>
            <p:cNvSpPr/>
            <p:nvPr/>
          </p:nvSpPr>
          <p:spPr>
            <a:xfrm>
              <a:off x="2564620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6B9C25F7-B23E-BA43-935B-2E746FF992C6}"/>
                </a:ext>
              </a:extLst>
            </p:cNvPr>
            <p:cNvSpPr/>
            <p:nvPr/>
          </p:nvSpPr>
          <p:spPr>
            <a:xfrm>
              <a:off x="265116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FB586C8E-0746-BF41-94F2-35F68003F996}"/>
                </a:ext>
              </a:extLst>
            </p:cNvPr>
            <p:cNvSpPr/>
            <p:nvPr/>
          </p:nvSpPr>
          <p:spPr>
            <a:xfrm>
              <a:off x="3194786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06CF0400-7D88-1F4B-9046-113A7BDA4A73}"/>
                </a:ext>
              </a:extLst>
            </p:cNvPr>
            <p:cNvSpPr/>
            <p:nvPr/>
          </p:nvSpPr>
          <p:spPr>
            <a:xfrm>
              <a:off x="3278153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2E820C7E-B7CA-4448-A73A-1A3DB8918D2F}"/>
                </a:ext>
              </a:extLst>
            </p:cNvPr>
            <p:cNvSpPr/>
            <p:nvPr/>
          </p:nvSpPr>
          <p:spPr>
            <a:xfrm>
              <a:off x="3735809" y="1220714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C3EAEBD9-14C0-B348-8DA6-D9777D95E2DB}"/>
                </a:ext>
              </a:extLst>
            </p:cNvPr>
            <p:cNvSpPr/>
            <p:nvPr/>
          </p:nvSpPr>
          <p:spPr>
            <a:xfrm>
              <a:off x="3822351" y="117719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B2594719-B600-D14F-BCED-8340B2C4A0B7}"/>
                </a:ext>
              </a:extLst>
            </p:cNvPr>
            <p:cNvSpPr/>
            <p:nvPr/>
          </p:nvSpPr>
          <p:spPr>
            <a:xfrm>
              <a:off x="4236202" y="1224192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DFE9C121-1601-124F-A428-E77A201EC52D}"/>
                </a:ext>
              </a:extLst>
            </p:cNvPr>
            <p:cNvSpPr/>
            <p:nvPr/>
          </p:nvSpPr>
          <p:spPr>
            <a:xfrm>
              <a:off x="4319569" y="1180674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06F6B882-969E-D943-A276-8F684129AB1B}"/>
                </a:ext>
              </a:extLst>
            </p:cNvPr>
            <p:cNvCxnSpPr>
              <a:cxnSpLocks/>
            </p:cNvCxnSpPr>
            <p:nvPr/>
          </p:nvCxnSpPr>
          <p:spPr>
            <a:xfrm>
              <a:off x="1340224" y="1177171"/>
              <a:ext cx="0" cy="22249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CB8E54E8-C04D-594C-9BC5-9203C535D9AA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1751401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800491E2-BC7E-BB45-8D21-2C2B1B478E76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2043987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EC62A025-7C86-CD4E-8DF8-2D515AD5003A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340292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F8F7936F-F1DF-7843-A951-379825F8E03F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636595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A6888129-7D17-6D45-B7E3-02BC075813CC}"/>
              </a:ext>
            </a:extLst>
          </p:cNvPr>
          <p:cNvGrpSpPr/>
          <p:nvPr/>
        </p:nvGrpSpPr>
        <p:grpSpPr>
          <a:xfrm>
            <a:off x="444261" y="3119230"/>
            <a:ext cx="6670133" cy="1767870"/>
            <a:chOff x="444054" y="1167684"/>
            <a:chExt cx="6670133" cy="1767870"/>
          </a:xfrm>
        </p:grpSpPr>
        <p:sp>
          <p:nvSpPr>
            <p:cNvPr id="412" name="Rectangle 411">
              <a:extLst>
                <a:ext uri="{FF2B5EF4-FFF2-40B4-BE49-F238E27FC236}">
                  <a16:creationId xmlns:a16="http://schemas.microsoft.com/office/drawing/2014/main" id="{BCAA7328-EAC1-724D-9224-F6C178E7CFAB}"/>
                </a:ext>
              </a:extLst>
            </p:cNvPr>
            <p:cNvSpPr/>
            <p:nvPr/>
          </p:nvSpPr>
          <p:spPr>
            <a:xfrm>
              <a:off x="448662" y="1167686"/>
              <a:ext cx="4313837" cy="1767868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413" name="Rectangle 412">
              <a:extLst>
                <a:ext uri="{FF2B5EF4-FFF2-40B4-BE49-F238E27FC236}">
                  <a16:creationId xmlns:a16="http://schemas.microsoft.com/office/drawing/2014/main" id="{3495F181-947B-6848-A81D-0C49C601027E}"/>
                </a:ext>
              </a:extLst>
            </p:cNvPr>
            <p:cNvSpPr/>
            <p:nvPr/>
          </p:nvSpPr>
          <p:spPr>
            <a:xfrm>
              <a:off x="468723" y="1177171"/>
              <a:ext cx="866933" cy="238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414" name="Straight Connector 413">
              <a:extLst>
                <a:ext uri="{FF2B5EF4-FFF2-40B4-BE49-F238E27FC236}">
                  <a16:creationId xmlns:a16="http://schemas.microsoft.com/office/drawing/2014/main" id="{46B522A8-C7BB-F546-9D2B-09C411DDC253}"/>
                </a:ext>
              </a:extLst>
            </p:cNvPr>
            <p:cNvCxnSpPr>
              <a:cxnSpLocks/>
            </p:cNvCxnSpPr>
            <p:nvPr/>
          </p:nvCxnSpPr>
          <p:spPr>
            <a:xfrm>
              <a:off x="444054" y="1399661"/>
              <a:ext cx="4318446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Rectangle 414">
              <a:extLst>
                <a:ext uri="{FF2B5EF4-FFF2-40B4-BE49-F238E27FC236}">
                  <a16:creationId xmlns:a16="http://schemas.microsoft.com/office/drawing/2014/main" id="{7806CAFA-EFC4-D044-A7BD-98343CC4774F}"/>
                </a:ext>
              </a:extLst>
            </p:cNvPr>
            <p:cNvSpPr/>
            <p:nvPr/>
          </p:nvSpPr>
          <p:spPr>
            <a:xfrm flipH="1">
              <a:off x="4894466" y="1167684"/>
              <a:ext cx="2219717" cy="1767859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16" name="Straight Connector 415">
              <a:extLst>
                <a:ext uri="{FF2B5EF4-FFF2-40B4-BE49-F238E27FC236}">
                  <a16:creationId xmlns:a16="http://schemas.microsoft.com/office/drawing/2014/main" id="{DA6B88AA-147B-414F-95B5-AC1D3BA6EB2E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70" y="1458158"/>
              <a:ext cx="221971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7" name="Rectangle 416">
              <a:extLst>
                <a:ext uri="{FF2B5EF4-FFF2-40B4-BE49-F238E27FC236}">
                  <a16:creationId xmlns:a16="http://schemas.microsoft.com/office/drawing/2014/main" id="{E94ACAB9-AB66-AA42-A63A-0BADA6694313}"/>
                </a:ext>
              </a:extLst>
            </p:cNvPr>
            <p:cNvSpPr/>
            <p:nvPr/>
          </p:nvSpPr>
          <p:spPr>
            <a:xfrm>
              <a:off x="1439835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8" name="Rectangle 417">
              <a:extLst>
                <a:ext uri="{FF2B5EF4-FFF2-40B4-BE49-F238E27FC236}">
                  <a16:creationId xmlns:a16="http://schemas.microsoft.com/office/drawing/2014/main" id="{E9295BA5-FF56-F04F-BB2E-A349DC937DE3}"/>
                </a:ext>
              </a:extLst>
            </p:cNvPr>
            <p:cNvSpPr/>
            <p:nvPr/>
          </p:nvSpPr>
          <p:spPr>
            <a:xfrm>
              <a:off x="152320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</a:p>
          </p:txBody>
        </p:sp>
        <p:sp>
          <p:nvSpPr>
            <p:cNvPr id="419" name="Rectangle 418">
              <a:extLst>
                <a:ext uri="{FF2B5EF4-FFF2-40B4-BE49-F238E27FC236}">
                  <a16:creationId xmlns:a16="http://schemas.microsoft.com/office/drawing/2014/main" id="{345A843A-FB14-EF4F-B29F-3CEACD64F157}"/>
                </a:ext>
              </a:extLst>
            </p:cNvPr>
            <p:cNvSpPr/>
            <p:nvPr/>
          </p:nvSpPr>
          <p:spPr>
            <a:xfrm>
              <a:off x="2036240" y="1221949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0" name="Rectangle 419">
              <a:extLst>
                <a:ext uri="{FF2B5EF4-FFF2-40B4-BE49-F238E27FC236}">
                  <a16:creationId xmlns:a16="http://schemas.microsoft.com/office/drawing/2014/main" id="{31C163D5-39DB-B84A-9D6A-A823E7ABCEF0}"/>
                </a:ext>
              </a:extLst>
            </p:cNvPr>
            <p:cNvSpPr/>
            <p:nvPr/>
          </p:nvSpPr>
          <p:spPr>
            <a:xfrm>
              <a:off x="2119607" y="117525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</a:p>
          </p:txBody>
        </p:sp>
        <p:sp>
          <p:nvSpPr>
            <p:cNvPr id="421" name="Rectangle 420">
              <a:extLst>
                <a:ext uri="{FF2B5EF4-FFF2-40B4-BE49-F238E27FC236}">
                  <a16:creationId xmlns:a16="http://schemas.microsoft.com/office/drawing/2014/main" id="{4D01869A-FD8F-864E-B7CC-1598D44F3F4A}"/>
                </a:ext>
              </a:extLst>
            </p:cNvPr>
            <p:cNvSpPr/>
            <p:nvPr/>
          </p:nvSpPr>
          <p:spPr>
            <a:xfrm>
              <a:off x="2564620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2" name="Rectangle 421">
              <a:extLst>
                <a:ext uri="{FF2B5EF4-FFF2-40B4-BE49-F238E27FC236}">
                  <a16:creationId xmlns:a16="http://schemas.microsoft.com/office/drawing/2014/main" id="{A3D24C27-1C12-6D49-89D3-F020CACF6B6C}"/>
                </a:ext>
              </a:extLst>
            </p:cNvPr>
            <p:cNvSpPr/>
            <p:nvPr/>
          </p:nvSpPr>
          <p:spPr>
            <a:xfrm>
              <a:off x="265116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</a:p>
          </p:txBody>
        </p:sp>
        <p:sp>
          <p:nvSpPr>
            <p:cNvPr id="423" name="Rectangle 422">
              <a:extLst>
                <a:ext uri="{FF2B5EF4-FFF2-40B4-BE49-F238E27FC236}">
                  <a16:creationId xmlns:a16="http://schemas.microsoft.com/office/drawing/2014/main" id="{527AE0AC-EAB5-1245-B3A4-DCC48429C290}"/>
                </a:ext>
              </a:extLst>
            </p:cNvPr>
            <p:cNvSpPr/>
            <p:nvPr/>
          </p:nvSpPr>
          <p:spPr>
            <a:xfrm>
              <a:off x="3194786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4" name="Rectangle 423">
              <a:extLst>
                <a:ext uri="{FF2B5EF4-FFF2-40B4-BE49-F238E27FC236}">
                  <a16:creationId xmlns:a16="http://schemas.microsoft.com/office/drawing/2014/main" id="{45494AC4-BAA3-6347-B34D-B26F409482C5}"/>
                </a:ext>
              </a:extLst>
            </p:cNvPr>
            <p:cNvSpPr/>
            <p:nvPr/>
          </p:nvSpPr>
          <p:spPr>
            <a:xfrm>
              <a:off x="3278153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</a:p>
          </p:txBody>
        </p:sp>
        <p:sp>
          <p:nvSpPr>
            <p:cNvPr id="425" name="Rectangle 424">
              <a:extLst>
                <a:ext uri="{FF2B5EF4-FFF2-40B4-BE49-F238E27FC236}">
                  <a16:creationId xmlns:a16="http://schemas.microsoft.com/office/drawing/2014/main" id="{A8BE0838-252A-BB4F-AA13-A1C4D5C01992}"/>
                </a:ext>
              </a:extLst>
            </p:cNvPr>
            <p:cNvSpPr/>
            <p:nvPr/>
          </p:nvSpPr>
          <p:spPr>
            <a:xfrm>
              <a:off x="3735809" y="1220714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6" name="Rectangle 425">
              <a:extLst>
                <a:ext uri="{FF2B5EF4-FFF2-40B4-BE49-F238E27FC236}">
                  <a16:creationId xmlns:a16="http://schemas.microsoft.com/office/drawing/2014/main" id="{7F22AE4A-75C4-A146-A597-42C2A0BF91BF}"/>
                </a:ext>
              </a:extLst>
            </p:cNvPr>
            <p:cNvSpPr/>
            <p:nvPr/>
          </p:nvSpPr>
          <p:spPr>
            <a:xfrm>
              <a:off x="3822351" y="117719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427" name="Rectangle 426">
              <a:extLst>
                <a:ext uri="{FF2B5EF4-FFF2-40B4-BE49-F238E27FC236}">
                  <a16:creationId xmlns:a16="http://schemas.microsoft.com/office/drawing/2014/main" id="{812E86C4-1612-4448-B10B-EC4FB270490E}"/>
                </a:ext>
              </a:extLst>
            </p:cNvPr>
            <p:cNvSpPr/>
            <p:nvPr/>
          </p:nvSpPr>
          <p:spPr>
            <a:xfrm>
              <a:off x="4236202" y="1224192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8" name="Rectangle 427">
              <a:extLst>
                <a:ext uri="{FF2B5EF4-FFF2-40B4-BE49-F238E27FC236}">
                  <a16:creationId xmlns:a16="http://schemas.microsoft.com/office/drawing/2014/main" id="{BDAE818F-CBA1-854E-81F9-D16E5B8FDE2F}"/>
                </a:ext>
              </a:extLst>
            </p:cNvPr>
            <p:cNvSpPr/>
            <p:nvPr/>
          </p:nvSpPr>
          <p:spPr>
            <a:xfrm>
              <a:off x="4319569" y="1180674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cxnSp>
          <p:nvCxnSpPr>
            <p:cNvPr id="429" name="Straight Connector 428">
              <a:extLst>
                <a:ext uri="{FF2B5EF4-FFF2-40B4-BE49-F238E27FC236}">
                  <a16:creationId xmlns:a16="http://schemas.microsoft.com/office/drawing/2014/main" id="{DC28ECCC-B24D-1A43-83F7-D713FECBD60F}"/>
                </a:ext>
              </a:extLst>
            </p:cNvPr>
            <p:cNvCxnSpPr>
              <a:cxnSpLocks/>
            </p:cNvCxnSpPr>
            <p:nvPr/>
          </p:nvCxnSpPr>
          <p:spPr>
            <a:xfrm>
              <a:off x="1340224" y="1177171"/>
              <a:ext cx="0" cy="22249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0" name="Straight Connector 429">
              <a:extLst>
                <a:ext uri="{FF2B5EF4-FFF2-40B4-BE49-F238E27FC236}">
                  <a16:creationId xmlns:a16="http://schemas.microsoft.com/office/drawing/2014/main" id="{7631E910-7F01-9845-9888-EA610B24B759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1751401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>
              <a:extLst>
                <a:ext uri="{FF2B5EF4-FFF2-40B4-BE49-F238E27FC236}">
                  <a16:creationId xmlns:a16="http://schemas.microsoft.com/office/drawing/2014/main" id="{6392B936-DA4C-384D-9440-6A2F5FCEE61E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2043987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id="{0619CB8B-6A2C-5843-B9B4-18364AF089FB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340292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3" name="Straight Connector 432">
              <a:extLst>
                <a:ext uri="{FF2B5EF4-FFF2-40B4-BE49-F238E27FC236}">
                  <a16:creationId xmlns:a16="http://schemas.microsoft.com/office/drawing/2014/main" id="{91A9E69E-5331-9A45-B593-17DBD01D91CD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636595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7D3D4F69-00FB-0A47-9390-B2F631FD8632}"/>
              </a:ext>
            </a:extLst>
          </p:cNvPr>
          <p:cNvGrpSpPr/>
          <p:nvPr/>
        </p:nvGrpSpPr>
        <p:grpSpPr>
          <a:xfrm>
            <a:off x="446358" y="5071459"/>
            <a:ext cx="6670133" cy="1767871"/>
            <a:chOff x="444054" y="1167684"/>
            <a:chExt cx="6670133" cy="1767870"/>
          </a:xfrm>
        </p:grpSpPr>
        <p:sp>
          <p:nvSpPr>
            <p:cNvPr id="459" name="Rectangle 458">
              <a:extLst>
                <a:ext uri="{FF2B5EF4-FFF2-40B4-BE49-F238E27FC236}">
                  <a16:creationId xmlns:a16="http://schemas.microsoft.com/office/drawing/2014/main" id="{A39C5CB7-5226-E74F-BEE1-CB083A8E904D}"/>
                </a:ext>
              </a:extLst>
            </p:cNvPr>
            <p:cNvSpPr/>
            <p:nvPr/>
          </p:nvSpPr>
          <p:spPr>
            <a:xfrm>
              <a:off x="448662" y="1167686"/>
              <a:ext cx="4313837" cy="1767868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460" name="Rectangle 459">
              <a:extLst>
                <a:ext uri="{FF2B5EF4-FFF2-40B4-BE49-F238E27FC236}">
                  <a16:creationId xmlns:a16="http://schemas.microsoft.com/office/drawing/2014/main" id="{1F3A27D9-D8F6-2D4F-9CA8-3B7065674A09}"/>
                </a:ext>
              </a:extLst>
            </p:cNvPr>
            <p:cNvSpPr/>
            <p:nvPr/>
          </p:nvSpPr>
          <p:spPr>
            <a:xfrm>
              <a:off x="468723" y="1177171"/>
              <a:ext cx="866933" cy="238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461" name="Straight Connector 460">
              <a:extLst>
                <a:ext uri="{FF2B5EF4-FFF2-40B4-BE49-F238E27FC236}">
                  <a16:creationId xmlns:a16="http://schemas.microsoft.com/office/drawing/2014/main" id="{072EDA24-3E21-6C42-A468-D8531974BEC0}"/>
                </a:ext>
              </a:extLst>
            </p:cNvPr>
            <p:cNvCxnSpPr>
              <a:cxnSpLocks/>
            </p:cNvCxnSpPr>
            <p:nvPr/>
          </p:nvCxnSpPr>
          <p:spPr>
            <a:xfrm>
              <a:off x="444054" y="1399661"/>
              <a:ext cx="4318446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Rectangle 461">
              <a:extLst>
                <a:ext uri="{FF2B5EF4-FFF2-40B4-BE49-F238E27FC236}">
                  <a16:creationId xmlns:a16="http://schemas.microsoft.com/office/drawing/2014/main" id="{AF1111DA-C453-B64C-AD34-6EB6E97AFDD0}"/>
                </a:ext>
              </a:extLst>
            </p:cNvPr>
            <p:cNvSpPr/>
            <p:nvPr/>
          </p:nvSpPr>
          <p:spPr>
            <a:xfrm flipH="1">
              <a:off x="4894466" y="1167684"/>
              <a:ext cx="2219717" cy="1767859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63" name="Straight Connector 462">
              <a:extLst>
                <a:ext uri="{FF2B5EF4-FFF2-40B4-BE49-F238E27FC236}">
                  <a16:creationId xmlns:a16="http://schemas.microsoft.com/office/drawing/2014/main" id="{478F74FA-D435-7346-8A8B-01A83A22EC95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70" y="1458158"/>
              <a:ext cx="221971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4" name="Rectangle 463">
              <a:extLst>
                <a:ext uri="{FF2B5EF4-FFF2-40B4-BE49-F238E27FC236}">
                  <a16:creationId xmlns:a16="http://schemas.microsoft.com/office/drawing/2014/main" id="{51CA2540-E257-5A42-A7AF-B894CB049A95}"/>
                </a:ext>
              </a:extLst>
            </p:cNvPr>
            <p:cNvSpPr/>
            <p:nvPr/>
          </p:nvSpPr>
          <p:spPr>
            <a:xfrm>
              <a:off x="1439835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5" name="Rectangle 464">
              <a:extLst>
                <a:ext uri="{FF2B5EF4-FFF2-40B4-BE49-F238E27FC236}">
                  <a16:creationId xmlns:a16="http://schemas.microsoft.com/office/drawing/2014/main" id="{FA39E637-5850-724E-8242-4F46EF27FF01}"/>
                </a:ext>
              </a:extLst>
            </p:cNvPr>
            <p:cNvSpPr/>
            <p:nvPr/>
          </p:nvSpPr>
          <p:spPr>
            <a:xfrm>
              <a:off x="152320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</a:p>
          </p:txBody>
        </p:sp>
        <p:sp>
          <p:nvSpPr>
            <p:cNvPr id="466" name="Rectangle 465">
              <a:extLst>
                <a:ext uri="{FF2B5EF4-FFF2-40B4-BE49-F238E27FC236}">
                  <a16:creationId xmlns:a16="http://schemas.microsoft.com/office/drawing/2014/main" id="{4B02B869-BA87-614A-9C1A-95788B242F47}"/>
                </a:ext>
              </a:extLst>
            </p:cNvPr>
            <p:cNvSpPr/>
            <p:nvPr/>
          </p:nvSpPr>
          <p:spPr>
            <a:xfrm>
              <a:off x="2036240" y="1221949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7" name="Rectangle 466">
              <a:extLst>
                <a:ext uri="{FF2B5EF4-FFF2-40B4-BE49-F238E27FC236}">
                  <a16:creationId xmlns:a16="http://schemas.microsoft.com/office/drawing/2014/main" id="{2DCAB24D-3DAB-9F41-A9C1-AA71D7B26161}"/>
                </a:ext>
              </a:extLst>
            </p:cNvPr>
            <p:cNvSpPr/>
            <p:nvPr/>
          </p:nvSpPr>
          <p:spPr>
            <a:xfrm>
              <a:off x="2119607" y="117525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</a:p>
          </p:txBody>
        </p:sp>
        <p:sp>
          <p:nvSpPr>
            <p:cNvPr id="468" name="Rectangle 467">
              <a:extLst>
                <a:ext uri="{FF2B5EF4-FFF2-40B4-BE49-F238E27FC236}">
                  <a16:creationId xmlns:a16="http://schemas.microsoft.com/office/drawing/2014/main" id="{C7BDDA38-EF45-2A45-84CC-99FAA71E58C0}"/>
                </a:ext>
              </a:extLst>
            </p:cNvPr>
            <p:cNvSpPr/>
            <p:nvPr/>
          </p:nvSpPr>
          <p:spPr>
            <a:xfrm>
              <a:off x="2564620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9" name="Rectangle 468">
              <a:extLst>
                <a:ext uri="{FF2B5EF4-FFF2-40B4-BE49-F238E27FC236}">
                  <a16:creationId xmlns:a16="http://schemas.microsoft.com/office/drawing/2014/main" id="{17BCC81E-B427-0849-B1EA-29F254D04B1D}"/>
                </a:ext>
              </a:extLst>
            </p:cNvPr>
            <p:cNvSpPr/>
            <p:nvPr/>
          </p:nvSpPr>
          <p:spPr>
            <a:xfrm>
              <a:off x="265116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</a:p>
          </p:txBody>
        </p:sp>
        <p:sp>
          <p:nvSpPr>
            <p:cNvPr id="470" name="Rectangle 469">
              <a:extLst>
                <a:ext uri="{FF2B5EF4-FFF2-40B4-BE49-F238E27FC236}">
                  <a16:creationId xmlns:a16="http://schemas.microsoft.com/office/drawing/2014/main" id="{B913158C-530E-1A4C-AB3D-D6EBD53F0EF4}"/>
                </a:ext>
              </a:extLst>
            </p:cNvPr>
            <p:cNvSpPr/>
            <p:nvPr/>
          </p:nvSpPr>
          <p:spPr>
            <a:xfrm>
              <a:off x="3194786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1" name="Rectangle 470">
              <a:extLst>
                <a:ext uri="{FF2B5EF4-FFF2-40B4-BE49-F238E27FC236}">
                  <a16:creationId xmlns:a16="http://schemas.microsoft.com/office/drawing/2014/main" id="{B21ABFDA-B4FD-4641-A023-5A0D325BB5C1}"/>
                </a:ext>
              </a:extLst>
            </p:cNvPr>
            <p:cNvSpPr/>
            <p:nvPr/>
          </p:nvSpPr>
          <p:spPr>
            <a:xfrm>
              <a:off x="3278153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</a:p>
          </p:txBody>
        </p:sp>
        <p:sp>
          <p:nvSpPr>
            <p:cNvPr id="472" name="Rectangle 471">
              <a:extLst>
                <a:ext uri="{FF2B5EF4-FFF2-40B4-BE49-F238E27FC236}">
                  <a16:creationId xmlns:a16="http://schemas.microsoft.com/office/drawing/2014/main" id="{5AEA1C54-C643-2F42-821E-425B3D2142BC}"/>
                </a:ext>
              </a:extLst>
            </p:cNvPr>
            <p:cNvSpPr/>
            <p:nvPr/>
          </p:nvSpPr>
          <p:spPr>
            <a:xfrm>
              <a:off x="3735809" y="1220714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3" name="Rectangle 472">
              <a:extLst>
                <a:ext uri="{FF2B5EF4-FFF2-40B4-BE49-F238E27FC236}">
                  <a16:creationId xmlns:a16="http://schemas.microsoft.com/office/drawing/2014/main" id="{02675E2F-219F-F948-9AE5-F0BAEF121479}"/>
                </a:ext>
              </a:extLst>
            </p:cNvPr>
            <p:cNvSpPr/>
            <p:nvPr/>
          </p:nvSpPr>
          <p:spPr>
            <a:xfrm>
              <a:off x="3822351" y="117719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474" name="Rectangle 473">
              <a:extLst>
                <a:ext uri="{FF2B5EF4-FFF2-40B4-BE49-F238E27FC236}">
                  <a16:creationId xmlns:a16="http://schemas.microsoft.com/office/drawing/2014/main" id="{AD579BA5-0ABC-F847-B6C6-C35D4915B6EE}"/>
                </a:ext>
              </a:extLst>
            </p:cNvPr>
            <p:cNvSpPr/>
            <p:nvPr/>
          </p:nvSpPr>
          <p:spPr>
            <a:xfrm>
              <a:off x="4236202" y="1224192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5" name="Rectangle 474">
              <a:extLst>
                <a:ext uri="{FF2B5EF4-FFF2-40B4-BE49-F238E27FC236}">
                  <a16:creationId xmlns:a16="http://schemas.microsoft.com/office/drawing/2014/main" id="{AA1C713B-390B-B148-BD45-D3248FA02F5B}"/>
                </a:ext>
              </a:extLst>
            </p:cNvPr>
            <p:cNvSpPr/>
            <p:nvPr/>
          </p:nvSpPr>
          <p:spPr>
            <a:xfrm>
              <a:off x="4319569" y="1180674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cxnSp>
          <p:nvCxnSpPr>
            <p:cNvPr id="476" name="Straight Connector 475">
              <a:extLst>
                <a:ext uri="{FF2B5EF4-FFF2-40B4-BE49-F238E27FC236}">
                  <a16:creationId xmlns:a16="http://schemas.microsoft.com/office/drawing/2014/main" id="{71F73B0D-9CF5-914A-BE81-9A1258906F73}"/>
                </a:ext>
              </a:extLst>
            </p:cNvPr>
            <p:cNvCxnSpPr>
              <a:cxnSpLocks/>
            </p:cNvCxnSpPr>
            <p:nvPr/>
          </p:nvCxnSpPr>
          <p:spPr>
            <a:xfrm>
              <a:off x="1340224" y="1177171"/>
              <a:ext cx="0" cy="22249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Straight Connector 476">
              <a:extLst>
                <a:ext uri="{FF2B5EF4-FFF2-40B4-BE49-F238E27FC236}">
                  <a16:creationId xmlns:a16="http://schemas.microsoft.com/office/drawing/2014/main" id="{51D3FB33-D9BF-884B-86CD-275D2330BFFD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1751401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Straight Connector 477">
              <a:extLst>
                <a:ext uri="{FF2B5EF4-FFF2-40B4-BE49-F238E27FC236}">
                  <a16:creationId xmlns:a16="http://schemas.microsoft.com/office/drawing/2014/main" id="{24053735-414D-1E4C-B62A-9D009C97727D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2043987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9" name="Straight Connector 478">
              <a:extLst>
                <a:ext uri="{FF2B5EF4-FFF2-40B4-BE49-F238E27FC236}">
                  <a16:creationId xmlns:a16="http://schemas.microsoft.com/office/drawing/2014/main" id="{FB4E44D8-E16F-024C-863D-D45220F5979F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340292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Straight Connector 479">
              <a:extLst>
                <a:ext uri="{FF2B5EF4-FFF2-40B4-BE49-F238E27FC236}">
                  <a16:creationId xmlns:a16="http://schemas.microsoft.com/office/drawing/2014/main" id="{F03B5C76-6F5E-D84B-9EE9-F65A0A1EBE9F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636595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1" name="Group 480">
            <a:extLst>
              <a:ext uri="{FF2B5EF4-FFF2-40B4-BE49-F238E27FC236}">
                <a16:creationId xmlns:a16="http://schemas.microsoft.com/office/drawing/2014/main" id="{5B42C470-658D-6B45-8D0A-CFFF98346192}"/>
              </a:ext>
            </a:extLst>
          </p:cNvPr>
          <p:cNvGrpSpPr/>
          <p:nvPr/>
        </p:nvGrpSpPr>
        <p:grpSpPr>
          <a:xfrm>
            <a:off x="446565" y="7032432"/>
            <a:ext cx="6670133" cy="1767871"/>
            <a:chOff x="444054" y="1167684"/>
            <a:chExt cx="6670133" cy="1767870"/>
          </a:xfrm>
        </p:grpSpPr>
        <p:sp>
          <p:nvSpPr>
            <p:cNvPr id="482" name="Rectangle 481">
              <a:extLst>
                <a:ext uri="{FF2B5EF4-FFF2-40B4-BE49-F238E27FC236}">
                  <a16:creationId xmlns:a16="http://schemas.microsoft.com/office/drawing/2014/main" id="{A3E954BD-A94A-D540-AB39-8EBCB50214C2}"/>
                </a:ext>
              </a:extLst>
            </p:cNvPr>
            <p:cNvSpPr/>
            <p:nvPr/>
          </p:nvSpPr>
          <p:spPr>
            <a:xfrm>
              <a:off x="448662" y="1167686"/>
              <a:ext cx="4313837" cy="1767868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483" name="Rectangle 482">
              <a:extLst>
                <a:ext uri="{FF2B5EF4-FFF2-40B4-BE49-F238E27FC236}">
                  <a16:creationId xmlns:a16="http://schemas.microsoft.com/office/drawing/2014/main" id="{E0F1B1D3-49A1-F54F-BFE9-54184C454A41}"/>
                </a:ext>
              </a:extLst>
            </p:cNvPr>
            <p:cNvSpPr/>
            <p:nvPr/>
          </p:nvSpPr>
          <p:spPr>
            <a:xfrm>
              <a:off x="468723" y="1177171"/>
              <a:ext cx="866933" cy="238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484" name="Straight Connector 483">
              <a:extLst>
                <a:ext uri="{FF2B5EF4-FFF2-40B4-BE49-F238E27FC236}">
                  <a16:creationId xmlns:a16="http://schemas.microsoft.com/office/drawing/2014/main" id="{C665F6C9-CC05-B742-AE56-680DF361DEB5}"/>
                </a:ext>
              </a:extLst>
            </p:cNvPr>
            <p:cNvCxnSpPr>
              <a:cxnSpLocks/>
            </p:cNvCxnSpPr>
            <p:nvPr/>
          </p:nvCxnSpPr>
          <p:spPr>
            <a:xfrm>
              <a:off x="444054" y="1399661"/>
              <a:ext cx="4318446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5" name="Rectangle 484">
              <a:extLst>
                <a:ext uri="{FF2B5EF4-FFF2-40B4-BE49-F238E27FC236}">
                  <a16:creationId xmlns:a16="http://schemas.microsoft.com/office/drawing/2014/main" id="{EB4B6F0C-B065-654F-B085-4AB83A742D01}"/>
                </a:ext>
              </a:extLst>
            </p:cNvPr>
            <p:cNvSpPr/>
            <p:nvPr/>
          </p:nvSpPr>
          <p:spPr>
            <a:xfrm flipH="1">
              <a:off x="4894466" y="1167684"/>
              <a:ext cx="2219717" cy="1767859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86" name="Straight Connector 485">
              <a:extLst>
                <a:ext uri="{FF2B5EF4-FFF2-40B4-BE49-F238E27FC236}">
                  <a16:creationId xmlns:a16="http://schemas.microsoft.com/office/drawing/2014/main" id="{2E77CE6B-54A7-2B42-B42C-9DA09EE008F7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70" y="1458158"/>
              <a:ext cx="221971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7" name="Rectangle 486">
              <a:extLst>
                <a:ext uri="{FF2B5EF4-FFF2-40B4-BE49-F238E27FC236}">
                  <a16:creationId xmlns:a16="http://schemas.microsoft.com/office/drawing/2014/main" id="{29326426-EF37-7849-8792-B85D9F712FF8}"/>
                </a:ext>
              </a:extLst>
            </p:cNvPr>
            <p:cNvSpPr/>
            <p:nvPr/>
          </p:nvSpPr>
          <p:spPr>
            <a:xfrm>
              <a:off x="1439835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8" name="Rectangle 487">
              <a:extLst>
                <a:ext uri="{FF2B5EF4-FFF2-40B4-BE49-F238E27FC236}">
                  <a16:creationId xmlns:a16="http://schemas.microsoft.com/office/drawing/2014/main" id="{D65E48EA-1F8F-1D49-A01B-CF065150D665}"/>
                </a:ext>
              </a:extLst>
            </p:cNvPr>
            <p:cNvSpPr/>
            <p:nvPr/>
          </p:nvSpPr>
          <p:spPr>
            <a:xfrm>
              <a:off x="152320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</a:p>
          </p:txBody>
        </p:sp>
        <p:sp>
          <p:nvSpPr>
            <p:cNvPr id="489" name="Rectangle 488">
              <a:extLst>
                <a:ext uri="{FF2B5EF4-FFF2-40B4-BE49-F238E27FC236}">
                  <a16:creationId xmlns:a16="http://schemas.microsoft.com/office/drawing/2014/main" id="{336AEADA-2248-5A41-A7AD-EC920DB1C2EE}"/>
                </a:ext>
              </a:extLst>
            </p:cNvPr>
            <p:cNvSpPr/>
            <p:nvPr/>
          </p:nvSpPr>
          <p:spPr>
            <a:xfrm>
              <a:off x="2036240" y="1221949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0" name="Rectangle 489">
              <a:extLst>
                <a:ext uri="{FF2B5EF4-FFF2-40B4-BE49-F238E27FC236}">
                  <a16:creationId xmlns:a16="http://schemas.microsoft.com/office/drawing/2014/main" id="{EC8B8082-0CCA-1A4A-9D53-49724CFAB7D3}"/>
                </a:ext>
              </a:extLst>
            </p:cNvPr>
            <p:cNvSpPr/>
            <p:nvPr/>
          </p:nvSpPr>
          <p:spPr>
            <a:xfrm>
              <a:off x="2119607" y="117525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</a:p>
          </p:txBody>
        </p:sp>
        <p:sp>
          <p:nvSpPr>
            <p:cNvPr id="491" name="Rectangle 490">
              <a:extLst>
                <a:ext uri="{FF2B5EF4-FFF2-40B4-BE49-F238E27FC236}">
                  <a16:creationId xmlns:a16="http://schemas.microsoft.com/office/drawing/2014/main" id="{025CC9B8-9379-E64A-B360-CBFACB2806AB}"/>
                </a:ext>
              </a:extLst>
            </p:cNvPr>
            <p:cNvSpPr/>
            <p:nvPr/>
          </p:nvSpPr>
          <p:spPr>
            <a:xfrm>
              <a:off x="2564620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2" name="Rectangle 491">
              <a:extLst>
                <a:ext uri="{FF2B5EF4-FFF2-40B4-BE49-F238E27FC236}">
                  <a16:creationId xmlns:a16="http://schemas.microsoft.com/office/drawing/2014/main" id="{F9604B86-DB3D-214E-9205-74DD5C60701D}"/>
                </a:ext>
              </a:extLst>
            </p:cNvPr>
            <p:cNvSpPr/>
            <p:nvPr/>
          </p:nvSpPr>
          <p:spPr>
            <a:xfrm>
              <a:off x="265116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</a:p>
          </p:txBody>
        </p:sp>
        <p:sp>
          <p:nvSpPr>
            <p:cNvPr id="493" name="Rectangle 492">
              <a:extLst>
                <a:ext uri="{FF2B5EF4-FFF2-40B4-BE49-F238E27FC236}">
                  <a16:creationId xmlns:a16="http://schemas.microsoft.com/office/drawing/2014/main" id="{C88DD294-817C-6740-A495-D9E4E5AEA0CD}"/>
                </a:ext>
              </a:extLst>
            </p:cNvPr>
            <p:cNvSpPr/>
            <p:nvPr/>
          </p:nvSpPr>
          <p:spPr>
            <a:xfrm>
              <a:off x="3194786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4" name="Rectangle 493">
              <a:extLst>
                <a:ext uri="{FF2B5EF4-FFF2-40B4-BE49-F238E27FC236}">
                  <a16:creationId xmlns:a16="http://schemas.microsoft.com/office/drawing/2014/main" id="{CA447987-3932-E046-A94D-0B858F7C2B3D}"/>
                </a:ext>
              </a:extLst>
            </p:cNvPr>
            <p:cNvSpPr/>
            <p:nvPr/>
          </p:nvSpPr>
          <p:spPr>
            <a:xfrm>
              <a:off x="3278153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</a:p>
          </p:txBody>
        </p:sp>
        <p:sp>
          <p:nvSpPr>
            <p:cNvPr id="495" name="Rectangle 494">
              <a:extLst>
                <a:ext uri="{FF2B5EF4-FFF2-40B4-BE49-F238E27FC236}">
                  <a16:creationId xmlns:a16="http://schemas.microsoft.com/office/drawing/2014/main" id="{6548B9CB-F910-C441-BAFA-56CC4CEA8CC5}"/>
                </a:ext>
              </a:extLst>
            </p:cNvPr>
            <p:cNvSpPr/>
            <p:nvPr/>
          </p:nvSpPr>
          <p:spPr>
            <a:xfrm>
              <a:off x="3735809" y="1220714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6" name="Rectangle 495">
              <a:extLst>
                <a:ext uri="{FF2B5EF4-FFF2-40B4-BE49-F238E27FC236}">
                  <a16:creationId xmlns:a16="http://schemas.microsoft.com/office/drawing/2014/main" id="{11D40827-DB14-F840-8B87-4278B4794468}"/>
                </a:ext>
              </a:extLst>
            </p:cNvPr>
            <p:cNvSpPr/>
            <p:nvPr/>
          </p:nvSpPr>
          <p:spPr>
            <a:xfrm>
              <a:off x="3822351" y="117719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497" name="Rectangle 496">
              <a:extLst>
                <a:ext uri="{FF2B5EF4-FFF2-40B4-BE49-F238E27FC236}">
                  <a16:creationId xmlns:a16="http://schemas.microsoft.com/office/drawing/2014/main" id="{336DC251-6CF9-E040-9E06-A8FCD9CC3C9E}"/>
                </a:ext>
              </a:extLst>
            </p:cNvPr>
            <p:cNvSpPr/>
            <p:nvPr/>
          </p:nvSpPr>
          <p:spPr>
            <a:xfrm>
              <a:off x="4236202" y="1224192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8" name="Rectangle 497">
              <a:extLst>
                <a:ext uri="{FF2B5EF4-FFF2-40B4-BE49-F238E27FC236}">
                  <a16:creationId xmlns:a16="http://schemas.microsoft.com/office/drawing/2014/main" id="{C3A90DC0-3D2C-DB41-B6D6-61F00ECF393F}"/>
                </a:ext>
              </a:extLst>
            </p:cNvPr>
            <p:cNvSpPr/>
            <p:nvPr/>
          </p:nvSpPr>
          <p:spPr>
            <a:xfrm>
              <a:off x="4319569" y="1180674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cxnSp>
          <p:nvCxnSpPr>
            <p:cNvPr id="499" name="Straight Connector 498">
              <a:extLst>
                <a:ext uri="{FF2B5EF4-FFF2-40B4-BE49-F238E27FC236}">
                  <a16:creationId xmlns:a16="http://schemas.microsoft.com/office/drawing/2014/main" id="{CB86E385-1CFB-524C-968E-A6D65B09DE17}"/>
                </a:ext>
              </a:extLst>
            </p:cNvPr>
            <p:cNvCxnSpPr>
              <a:cxnSpLocks/>
            </p:cNvCxnSpPr>
            <p:nvPr/>
          </p:nvCxnSpPr>
          <p:spPr>
            <a:xfrm>
              <a:off x="1340224" y="1177171"/>
              <a:ext cx="0" cy="22249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Straight Connector 499">
              <a:extLst>
                <a:ext uri="{FF2B5EF4-FFF2-40B4-BE49-F238E27FC236}">
                  <a16:creationId xmlns:a16="http://schemas.microsoft.com/office/drawing/2014/main" id="{2B9065F2-6D7B-8E47-9F24-395926C91270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1751401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Straight Connector 500">
              <a:extLst>
                <a:ext uri="{FF2B5EF4-FFF2-40B4-BE49-F238E27FC236}">
                  <a16:creationId xmlns:a16="http://schemas.microsoft.com/office/drawing/2014/main" id="{1F73E960-67C8-7A48-8C2E-20E0F9188452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7" y="2043987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Straight Connector 501">
              <a:extLst>
                <a:ext uri="{FF2B5EF4-FFF2-40B4-BE49-F238E27FC236}">
                  <a16:creationId xmlns:a16="http://schemas.microsoft.com/office/drawing/2014/main" id="{28786086-96D4-F043-9621-581D03328B3F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340292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Straight Connector 502">
              <a:extLst>
                <a:ext uri="{FF2B5EF4-FFF2-40B4-BE49-F238E27FC236}">
                  <a16:creationId xmlns:a16="http://schemas.microsoft.com/office/drawing/2014/main" id="{9CAEBF46-3FE2-A34E-A193-C4F81BE299FF}"/>
                </a:ext>
              </a:extLst>
            </p:cNvPr>
            <p:cNvCxnSpPr>
              <a:cxnSpLocks/>
            </p:cNvCxnSpPr>
            <p:nvPr/>
          </p:nvCxnSpPr>
          <p:spPr>
            <a:xfrm>
              <a:off x="4894466" y="2636595"/>
              <a:ext cx="2219717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EF47F7E2-78BE-D546-8C7A-2A819C69ACAC}"/>
              </a:ext>
            </a:extLst>
          </p:cNvPr>
          <p:cNvGrpSpPr/>
          <p:nvPr/>
        </p:nvGrpSpPr>
        <p:grpSpPr>
          <a:xfrm>
            <a:off x="450966" y="9758087"/>
            <a:ext cx="6680932" cy="234365"/>
            <a:chOff x="444054" y="9583612"/>
            <a:chExt cx="6680932" cy="234365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337A841C-C6A3-604A-97BD-CF3D3061A904}"/>
                </a:ext>
              </a:extLst>
            </p:cNvPr>
            <p:cNvSpPr/>
            <p:nvPr/>
          </p:nvSpPr>
          <p:spPr>
            <a:xfrm>
              <a:off x="4256666" y="9587145"/>
              <a:ext cx="286832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100"/>
                </a:spcBef>
              </a:pPr>
              <a:r>
                <a:rPr lang="en-US" sz="900" spc="-40" dirty="0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Create your free storyboard at </a:t>
              </a:r>
              <a:r>
                <a:rPr lang="en-US" sz="900" spc="-40" dirty="0" err="1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studiobinder.com</a:t>
              </a:r>
              <a:endParaRPr lang="en-US" sz="900" dirty="0">
                <a:solidFill>
                  <a:srgbClr val="8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113" name="Graphic 112">
              <a:extLst>
                <a:ext uri="{FF2B5EF4-FFF2-40B4-BE49-F238E27FC236}">
                  <a16:creationId xmlns:a16="http://schemas.microsoft.com/office/drawing/2014/main" id="{9E2E22FD-54A2-B041-A742-811652D61E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4054" y="9583612"/>
              <a:ext cx="1672900" cy="2327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0935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1456</TotalTime>
  <Words>45</Words>
  <Application>Microsoft Macintosh PowerPoint</Application>
  <PresentationFormat>Custom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 ali</dc:creator>
  <cp:lastModifiedBy>shant kiraz</cp:lastModifiedBy>
  <cp:revision>45</cp:revision>
  <cp:lastPrinted>2019-01-04T00:06:36Z</cp:lastPrinted>
  <dcterms:created xsi:type="dcterms:W3CDTF">2018-03-22T02:28:29Z</dcterms:created>
  <dcterms:modified xsi:type="dcterms:W3CDTF">2019-01-04T22:24:04Z</dcterms:modified>
</cp:coreProperties>
</file>